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</p:sldIdLst>
  <p:sldSz cx="9144000" cy="5143500" type="screen16x9"/>
  <p:notesSz cx="6858000" cy="9144000"/>
  <p:embeddedFontLst>
    <p:embeddedFont>
      <p:font typeface="Roboto" panose="02000000000000000000" pitchFamily="2" charset="0"/>
      <p:regular r:id="rId30"/>
      <p:bold r:id="rId31"/>
      <p:italic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860" y="6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220968cf35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220968cf35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1220968cf35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1220968cf35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1220968cf35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1220968cf35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1220968cf35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1220968cf35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220968cf35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220968cf35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1220968cf35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1220968cf35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220968cf35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1220968cf35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220968cf35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1220968cf35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100"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Selective Read, Selective Write, Selective Forget</a:t>
            </a:r>
            <a:endParaRPr sz="6000"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E66D600-9080-4E88-932A-4431987765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8536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0A88971-D32A-447F-9C57-CAAE89E602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2382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F4782EC-4291-4888-B226-E4C9202B63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2087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DEA893B-3CC9-4BE1-AA50-25AE728DCA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4253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40FD2F6-39E3-4E4D-8C41-50CD63C0E7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1220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1A8D6E6-E705-4163-B530-805AE550F1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3048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A8AAFE0-3078-4F58-9A17-24B851DFC5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2959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8B32BFA-023E-496E-BAA1-1EF6E21999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8963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E7DC02A-0D2C-46EB-8837-F13ACB5C36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1992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6264B1E-413A-417C-8E29-47CF59BB78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8461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2463" y="685800"/>
            <a:ext cx="7839075" cy="377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13C70AB-4734-4FD1-8065-61B5F3958B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6108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27E3892-30AA-449A-8771-3D9D2C949F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3963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F32CA7B-6F4C-44D5-9BEC-66D76BDA65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8938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6ABB35D-2965-4386-BA04-1E2856880A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3115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DFB1C57-B16A-44C2-9837-F4FDCFBDF2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8747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189A884-71FE-4620-A3DE-2AF6D35E1E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FE43778-D5CD-4F0B-896A-B13A14E07F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062" r="77155" b="49885"/>
          <a:stretch/>
        </p:blipFill>
        <p:spPr>
          <a:xfrm>
            <a:off x="2144111" y="1316421"/>
            <a:ext cx="2088931" cy="1340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6659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471472D-D970-45FD-B472-39F364EA03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5626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FD2BC74-B2BA-4FC7-AB9F-883949F287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4050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8175" y="862013"/>
            <a:ext cx="7867650" cy="341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0550" y="366713"/>
            <a:ext cx="7962900" cy="441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5325" y="995363"/>
            <a:ext cx="7753350" cy="315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oogle Shape;80;p18"/>
          <p:cNvGrpSpPr/>
          <p:nvPr/>
        </p:nvGrpSpPr>
        <p:grpSpPr>
          <a:xfrm>
            <a:off x="609600" y="542925"/>
            <a:ext cx="7924800" cy="4057650"/>
            <a:chOff x="152400" y="152400"/>
            <a:chExt cx="7924800" cy="4057650"/>
          </a:xfrm>
        </p:grpSpPr>
        <p:pic>
          <p:nvPicPr>
            <p:cNvPr id="81" name="Google Shape;81;p1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52400" y="152400"/>
              <a:ext cx="7924800" cy="40576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2" name="Google Shape;82;p18"/>
            <p:cNvSpPr/>
            <p:nvPr/>
          </p:nvSpPr>
          <p:spPr>
            <a:xfrm>
              <a:off x="7077350" y="3572250"/>
              <a:ext cx="966900" cy="631200"/>
            </a:xfrm>
            <a:prstGeom prst="rect">
              <a:avLst/>
            </a:prstGeom>
            <a:solidFill>
              <a:srgbClr val="CCCCCC"/>
            </a:solidFill>
            <a:ln w="9525" cap="flat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Google Shape;87;p19"/>
          <p:cNvGrpSpPr/>
          <p:nvPr/>
        </p:nvGrpSpPr>
        <p:grpSpPr>
          <a:xfrm>
            <a:off x="557213" y="364913"/>
            <a:ext cx="8029575" cy="4413675"/>
            <a:chOff x="76200" y="152400"/>
            <a:chExt cx="8029575" cy="4413675"/>
          </a:xfrm>
        </p:grpSpPr>
        <p:pic>
          <p:nvPicPr>
            <p:cNvPr id="88" name="Google Shape;88;p1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6200" y="152400"/>
              <a:ext cx="8029575" cy="43719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9" name="Google Shape;89;p19"/>
            <p:cNvSpPr/>
            <p:nvPr/>
          </p:nvSpPr>
          <p:spPr>
            <a:xfrm>
              <a:off x="4740625" y="3585675"/>
              <a:ext cx="3330600" cy="9804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" name="Google Shape;94;p20"/>
          <p:cNvGrpSpPr/>
          <p:nvPr/>
        </p:nvGrpSpPr>
        <p:grpSpPr>
          <a:xfrm>
            <a:off x="542775" y="358113"/>
            <a:ext cx="8058450" cy="4427275"/>
            <a:chOff x="228300" y="152400"/>
            <a:chExt cx="8058450" cy="4427275"/>
          </a:xfrm>
        </p:grpSpPr>
        <p:pic>
          <p:nvPicPr>
            <p:cNvPr id="95" name="Google Shape;95;p2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28600" y="152400"/>
              <a:ext cx="8058150" cy="44100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6" name="Google Shape;96;p20"/>
            <p:cNvSpPr/>
            <p:nvPr/>
          </p:nvSpPr>
          <p:spPr>
            <a:xfrm>
              <a:off x="228300" y="3988575"/>
              <a:ext cx="550500" cy="5910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0"/>
            <p:cNvSpPr/>
            <p:nvPr/>
          </p:nvSpPr>
          <p:spPr>
            <a:xfrm>
              <a:off x="5156925" y="3451375"/>
              <a:ext cx="3129000" cy="11283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oogle Shape;102;p21"/>
          <p:cNvGrpSpPr/>
          <p:nvPr/>
        </p:nvGrpSpPr>
        <p:grpSpPr>
          <a:xfrm>
            <a:off x="538163" y="400050"/>
            <a:ext cx="8067675" cy="4343400"/>
            <a:chOff x="152400" y="152400"/>
            <a:chExt cx="8067675" cy="4343400"/>
          </a:xfrm>
        </p:grpSpPr>
        <p:pic>
          <p:nvPicPr>
            <p:cNvPr id="103" name="Google Shape;103;p2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52400" y="152400"/>
              <a:ext cx="8067675" cy="4343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4" name="Google Shape;104;p21"/>
            <p:cNvSpPr/>
            <p:nvPr/>
          </p:nvSpPr>
          <p:spPr>
            <a:xfrm>
              <a:off x="152400" y="3988500"/>
              <a:ext cx="564000" cy="5073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50</TotalTime>
  <Words>8</Words>
  <Application>Microsoft Office PowerPoint</Application>
  <PresentationFormat>On-screen Show (16:9)</PresentationFormat>
  <Paragraphs>1</Paragraphs>
  <Slides>27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0" baseType="lpstr">
      <vt:lpstr>Roboto</vt:lpstr>
      <vt:lpstr>Arial</vt:lpstr>
      <vt:lpstr>Simple Light</vt:lpstr>
      <vt:lpstr>Selective Read, Selective Write, Selective Forget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Selective Read, Selective Write, Selective Forget</dc:title>
  <cp:lastModifiedBy>CSE-33</cp:lastModifiedBy>
  <cp:revision>10</cp:revision>
  <dcterms:modified xsi:type="dcterms:W3CDTF">2022-04-21T05:13:02Z</dcterms:modified>
</cp:coreProperties>
</file>